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900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0.85</c:v>
                </c:pt>
                <c:pt idx="1">
                  <c:v>0.14000000000000001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</c:v>
                </c:pt>
                <c:pt idx="1">
                  <c:v>0.19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0.83</c:v>
                </c:pt>
                <c:pt idx="1">
                  <c:v>0.16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0.83</c:v>
                </c:pt>
                <c:pt idx="1">
                  <c:v>0.17</c:v>
                </c:pt>
                <c:pt idx="2">
                  <c:v>0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0.81</c:v>
                </c:pt>
                <c:pt idx="1">
                  <c:v>0.17</c:v>
                </c:pt>
                <c:pt idx="2">
                  <c:v>0.02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0.89</c:v>
                </c:pt>
                <c:pt idx="1">
                  <c:v>0.1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0.19</c:v>
                </c:pt>
                <c:pt idx="2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0.37</c:v>
                </c:pt>
                <c:pt idx="2">
                  <c:v>0.03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0.82</c:v>
                </c:pt>
                <c:pt idx="1">
                  <c:v>0.17</c:v>
                </c:pt>
                <c:pt idx="2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0.97</c:v>
                </c:pt>
                <c:pt idx="1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0.97</c:v>
                </c:pt>
                <c:pt idx="1">
                  <c:v>0.97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0.89</c:v>
                </c:pt>
                <c:pt idx="1">
                  <c:v>0.1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0.82</c:v>
                </c:pt>
                <c:pt idx="1">
                  <c:v>0.17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0.84</c:v>
                </c:pt>
                <c:pt idx="1">
                  <c:v>0.14000000000000001</c:v>
                </c:pt>
                <c:pt idx="2">
                  <c:v>0.02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J83045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J83045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Ramsbury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Whittonditch Road, Ramsbury, Marlborough SN8 2QT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J83045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https://gp-patient.co.uk/PatientExperiences?practicecode=J83045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Ramsbury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Ramsbury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Whittonditch Road, Ramsbury, Marlborough SN8 2QT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J83045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https://gp-patient.co.uk/PatientExperiences?practicecode=J83045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Ramsbury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98%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2"/>
            <a:ext cx="58199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100%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98%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618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RECEPTION2, Ramsbury (RAMSBURY SURGERY)</cp:lastModifiedBy>
  <cp:revision>234</cp:revision>
  <dcterms:created xsi:type="dcterms:W3CDTF">2022-02-15T10:00:54Z</dcterms:created>
  <dcterms:modified xsi:type="dcterms:W3CDTF">2024-07-12T07:35:58Z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